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7DB58F-ABB3-482A-8F66-126321EA1750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73286A-3D53-4C6E-BC77-C7214D864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599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73286A-3D53-4C6E-BC77-C7214D8640D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541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73286A-3D53-4C6E-BC77-C7214D8640D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4064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73286A-3D53-4C6E-BC77-C7214D8640D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0829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73286A-3D53-4C6E-BC77-C7214D8640D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0153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73286A-3D53-4C6E-BC77-C7214D8640D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4537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73286A-3D53-4C6E-BC77-C7214D8640D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1267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73286A-3D53-4C6E-BC77-C7214D8640D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0531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73286A-3D53-4C6E-BC77-C7214D8640D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6164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73286A-3D53-4C6E-BC77-C7214D8640D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231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B013-6359-40BA-AEAA-F00FA9DC6372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D229F-6DFF-4BEA-BC17-375BA79259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952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B013-6359-40BA-AEAA-F00FA9DC6372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D229F-6DFF-4BEA-BC17-375BA79259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240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B013-6359-40BA-AEAA-F00FA9DC6372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D229F-6DFF-4BEA-BC17-375BA79259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689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B013-6359-40BA-AEAA-F00FA9DC6372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D229F-6DFF-4BEA-BC17-375BA79259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09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B013-6359-40BA-AEAA-F00FA9DC6372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D229F-6DFF-4BEA-BC17-375BA79259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03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B013-6359-40BA-AEAA-F00FA9DC6372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D229F-6DFF-4BEA-BC17-375BA79259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906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B013-6359-40BA-AEAA-F00FA9DC6372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D229F-6DFF-4BEA-BC17-375BA79259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089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B013-6359-40BA-AEAA-F00FA9DC6372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D229F-6DFF-4BEA-BC17-375BA79259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007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B013-6359-40BA-AEAA-F00FA9DC6372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D229F-6DFF-4BEA-BC17-375BA79259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401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B013-6359-40BA-AEAA-F00FA9DC6372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D229F-6DFF-4BEA-BC17-375BA79259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069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1B013-6359-40BA-AEAA-F00FA9DC6372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D229F-6DFF-4BEA-BC17-375BA79259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984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1B013-6359-40BA-AEAA-F00FA9DC6372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4D229F-6DFF-4BEA-BC17-375BA79259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77286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200" y="2133600"/>
            <a:ext cx="915094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Can they be 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President of the 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United States?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7160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cap="none" spc="0" dirty="0" smtClean="0">
                <a:ln/>
                <a:solidFill>
                  <a:schemeClr val="accent3"/>
                </a:solidFill>
                <a:effectLst/>
              </a:rPr>
              <a:t>Rihanna</a:t>
            </a:r>
            <a:br>
              <a:rPr lang="en-US" b="1" cap="none" spc="0" dirty="0" smtClean="0">
                <a:ln/>
                <a:solidFill>
                  <a:schemeClr val="accent3"/>
                </a:solidFill>
                <a:effectLst/>
              </a:rPr>
            </a:b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600200"/>
            <a:ext cx="51054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75598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33442" y="381000"/>
            <a:ext cx="49941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Jennifer Lopez 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166" y="1447800"/>
            <a:ext cx="51054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47692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Steve Martin</a:t>
            </a:r>
            <a:br>
              <a:rPr lang="en-US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4634" y="1611770"/>
            <a:ext cx="3810000" cy="5246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6652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48793" y="414635"/>
            <a:ext cx="42146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Adam Sandler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893" y="1448377"/>
            <a:ext cx="4267200" cy="5301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3566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600200"/>
            <a:ext cx="51054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329566" y="381000"/>
            <a:ext cx="42916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Gavin </a:t>
            </a:r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DeGraw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679335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625893" y="381000"/>
            <a:ext cx="38922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Adam Levine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533526"/>
            <a:ext cx="51816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73138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Formal Qualifications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35 or older 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14 year resident in the United States 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Natural Born Citizen 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02212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Informal Qualifications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Wealth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Education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Good Looking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Married 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089009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51</Words>
  <Application>Microsoft Office PowerPoint</Application>
  <PresentationFormat>On-screen Show (4:3)</PresentationFormat>
  <Paragraphs>25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Rihanna </vt:lpstr>
      <vt:lpstr>PowerPoint Presentation</vt:lpstr>
      <vt:lpstr>Steve Martin </vt:lpstr>
      <vt:lpstr>PowerPoint Presentation</vt:lpstr>
      <vt:lpstr>PowerPoint Presentation</vt:lpstr>
      <vt:lpstr>PowerPoint Presentation</vt:lpstr>
      <vt:lpstr>Formal Qualifications</vt:lpstr>
      <vt:lpstr>Informal Qualifications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</dc:creator>
  <cp:lastModifiedBy>Jessica</cp:lastModifiedBy>
  <cp:revision>3</cp:revision>
  <dcterms:created xsi:type="dcterms:W3CDTF">2012-05-08T18:47:17Z</dcterms:created>
  <dcterms:modified xsi:type="dcterms:W3CDTF">2012-05-09T14:39:26Z</dcterms:modified>
</cp:coreProperties>
</file>